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7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0E57-A62D-41D2-9806-BC15ACA9A0B8}" type="datetimeFigureOut">
              <a:rPr lang="it-IT" smtClean="0"/>
              <a:pPr/>
              <a:t>20/04/2017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C971-43AE-4477-A6FD-5AB61F8B92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478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0E57-A62D-41D2-9806-BC15ACA9A0B8}" type="datetimeFigureOut">
              <a:rPr lang="it-IT" smtClean="0"/>
              <a:pPr/>
              <a:t>20/04/2017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C971-43AE-4477-A6FD-5AB61F8B92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8781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0E57-A62D-41D2-9806-BC15ACA9A0B8}" type="datetimeFigureOut">
              <a:rPr lang="it-IT" smtClean="0"/>
              <a:pPr/>
              <a:t>20/04/2017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C971-43AE-4477-A6FD-5AB61F8B92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2973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0E57-A62D-41D2-9806-BC15ACA9A0B8}" type="datetimeFigureOut">
              <a:rPr lang="it-IT" smtClean="0"/>
              <a:pPr/>
              <a:t>20/04/2017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C971-43AE-4477-A6FD-5AB61F8B92A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79420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0E57-A62D-41D2-9806-BC15ACA9A0B8}" type="datetimeFigureOut">
              <a:rPr lang="it-IT" smtClean="0"/>
              <a:pPr/>
              <a:t>20/04/2017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C971-43AE-4477-A6FD-5AB61F8B92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53323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0E57-A62D-41D2-9806-BC15ACA9A0B8}" type="datetimeFigureOut">
              <a:rPr lang="it-IT" smtClean="0"/>
              <a:pPr/>
              <a:t>20/04/2017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C971-43AE-4477-A6FD-5AB61F8B92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5861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0E57-A62D-41D2-9806-BC15ACA9A0B8}" type="datetimeFigureOut">
              <a:rPr lang="it-IT" smtClean="0"/>
              <a:pPr/>
              <a:t>20/04/2017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C971-43AE-4477-A6FD-5AB61F8B92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15094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0E57-A62D-41D2-9806-BC15ACA9A0B8}" type="datetimeFigureOut">
              <a:rPr lang="it-IT" smtClean="0"/>
              <a:pPr/>
              <a:t>20/04/2017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C971-43AE-4477-A6FD-5AB61F8B92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16786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0E57-A62D-41D2-9806-BC15ACA9A0B8}" type="datetimeFigureOut">
              <a:rPr lang="it-IT" smtClean="0"/>
              <a:pPr/>
              <a:t>20/04/2017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C971-43AE-4477-A6FD-5AB61F8B92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9894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0E57-A62D-41D2-9806-BC15ACA9A0B8}" type="datetimeFigureOut">
              <a:rPr lang="it-IT" smtClean="0"/>
              <a:pPr/>
              <a:t>20/04/2017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C971-43AE-4477-A6FD-5AB61F8B92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4012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0E57-A62D-41D2-9806-BC15ACA9A0B8}" type="datetimeFigureOut">
              <a:rPr lang="it-IT" smtClean="0"/>
              <a:pPr/>
              <a:t>20/04/2017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C971-43AE-4477-A6FD-5AB61F8B92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5101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0E57-A62D-41D2-9806-BC15ACA9A0B8}" type="datetimeFigureOut">
              <a:rPr lang="it-IT" smtClean="0"/>
              <a:pPr/>
              <a:t>20/04/2017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C971-43AE-4477-A6FD-5AB61F8B92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366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0E57-A62D-41D2-9806-BC15ACA9A0B8}" type="datetimeFigureOut">
              <a:rPr lang="it-IT" smtClean="0"/>
              <a:pPr/>
              <a:t>20/04/2017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C971-43AE-4477-A6FD-5AB61F8B92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3410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0E57-A62D-41D2-9806-BC15ACA9A0B8}" type="datetimeFigureOut">
              <a:rPr lang="it-IT" smtClean="0"/>
              <a:pPr/>
              <a:t>20/04/2017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C971-43AE-4477-A6FD-5AB61F8B92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8094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0E57-A62D-41D2-9806-BC15ACA9A0B8}" type="datetimeFigureOut">
              <a:rPr lang="it-IT" smtClean="0"/>
              <a:pPr/>
              <a:t>20/04/2017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C971-43AE-4477-A6FD-5AB61F8B92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6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0E57-A62D-41D2-9806-BC15ACA9A0B8}" type="datetimeFigureOut">
              <a:rPr lang="it-IT" smtClean="0"/>
              <a:pPr/>
              <a:t>20/04/2017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C971-43AE-4477-A6FD-5AB61F8B92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2892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60E57-A62D-41D2-9806-BC15ACA9A0B8}" type="datetimeFigureOut">
              <a:rPr lang="it-IT" smtClean="0"/>
              <a:pPr/>
              <a:t>20/04/2017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C971-43AE-4477-A6FD-5AB61F8B92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6940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0060E57-A62D-41D2-9806-BC15ACA9A0B8}" type="datetimeFigureOut">
              <a:rPr lang="it-IT" smtClean="0"/>
              <a:pPr/>
              <a:t>20/04/2017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CC3C971-43AE-4477-A6FD-5AB61F8B92A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79450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DISCRIMINAZIONE DEGLI EBREI </a:t>
            </a:r>
            <a:r>
              <a:rPr lang="it-IT" dirty="0"/>
              <a:t>NEL COMASCO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/>
          </a:p>
          <a:p>
            <a:r>
              <a:rPr lang="it-IT" sz="3600" dirty="0" smtClean="0"/>
              <a:t>Le leggi razziali nel nostro territorio (</a:t>
            </a:r>
            <a:r>
              <a:rPr lang="it-IT" sz="3600" dirty="0" smtClean="0"/>
              <a:t>1938) 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xmlns="" val="238195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90190" y="897154"/>
            <a:ext cx="3882191" cy="1606620"/>
          </a:xfrm>
        </p:spPr>
        <p:txBody>
          <a:bodyPr>
            <a:no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1935 in Germania furono varate le leggi razziali. Per compiacere Hitler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per giustificare il proprio spirito imperialistico (Guerra d’Abissinia) Mussolini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decise di seguire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 politica razziale.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138" y="1074821"/>
            <a:ext cx="6112041" cy="4669004"/>
          </a:xfrm>
          <a:prstGeom prst="rect">
            <a:avLst/>
          </a:prstGeom>
        </p:spPr>
      </p:pic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73515" y="3409323"/>
            <a:ext cx="5115543" cy="280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29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32722" y="154364"/>
            <a:ext cx="5430941" cy="652717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25102" y="1828216"/>
            <a:ext cx="4982140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 defTabSz="914400" fontAlgn="base" hangingPunct="0">
              <a:spcBef>
                <a:spcPct val="0"/>
              </a:spcBef>
              <a:spcAft>
                <a:spcPts val="1413"/>
              </a:spcAft>
              <a:buSzPct val="45000"/>
            </a:pPr>
            <a:r>
              <a:rPr lang="it-IT" altLang="it-IT" sz="2900" kern="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Nel 1938 il regime fascista emanò numerosi provvedimenti e decreti, con i quali i cittadini italiani ebrei vennero privati di tutti i diritti </a:t>
            </a:r>
            <a:r>
              <a:rPr lang="it-IT" altLang="it-IT" sz="2900" kern="0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civili. </a:t>
            </a:r>
          </a:p>
          <a:p>
            <a:pPr marL="107950" lvl="0" defTabSz="914400" fontAlgn="base" hangingPunct="0">
              <a:spcBef>
                <a:spcPct val="0"/>
              </a:spcBef>
              <a:spcAft>
                <a:spcPts val="1413"/>
              </a:spcAft>
              <a:buSzPct val="45000"/>
            </a:pPr>
            <a:r>
              <a:rPr lang="it-IT" altLang="it-IT" sz="2900" kern="0" dirty="0" smtClean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Furono </a:t>
            </a:r>
            <a:r>
              <a:rPr lang="it-IT" altLang="it-IT" sz="2900" kern="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più di trentamila gli italo/israeliti colpiti dalle leggi razziali.</a:t>
            </a:r>
          </a:p>
          <a:p>
            <a:pPr marL="107950" lvl="0" defTabSz="914400" fontAlgn="base" hangingPunct="0">
              <a:spcBef>
                <a:spcPct val="0"/>
              </a:spcBef>
              <a:spcAft>
                <a:spcPts val="1413"/>
              </a:spcAft>
              <a:buSzPct val="45000"/>
            </a:pPr>
            <a:endParaRPr lang="it-IT" altLang="it-IT" sz="2800" kern="0" dirty="0">
              <a:latin typeface="Calisto MT" panose="02040603050505030304" pitchFamily="18" charset="0"/>
              <a:ea typeface="Andale Sans UI"/>
              <a:cs typeface="Andale Sans U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75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26905" y="2662988"/>
            <a:ext cx="2540652" cy="385011"/>
          </a:xfrm>
        </p:spPr>
        <p:txBody>
          <a:bodyPr>
            <a:noAutofit/>
          </a:bodyPr>
          <a:lstStyle/>
          <a:p>
            <a:r>
              <a:rPr lang="it-IT" sz="3200" dirty="0"/>
              <a:t>Anche a Como furono applicate queste leggi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0462" y="866274"/>
            <a:ext cx="5598695" cy="521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778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32295" y="609599"/>
            <a:ext cx="3535262" cy="5309937"/>
          </a:xfrm>
        </p:spPr>
        <p:txBody>
          <a:bodyPr>
            <a:normAutofit/>
          </a:bodyPr>
          <a:lstStyle/>
          <a:p>
            <a:r>
              <a:rPr lang="it-IT" sz="2900" dirty="0"/>
              <a:t>Dal censimento del 22 Agosto 1938 risultò la presenza di 405 ebrei nella provincia di Como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8359" y="0"/>
            <a:ext cx="5983706" cy="672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301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1472" y="1283369"/>
            <a:ext cx="5261811" cy="4684296"/>
          </a:xfrm>
        </p:spPr>
        <p:txBody>
          <a:bodyPr>
            <a:normAutofit/>
          </a:bodyPr>
          <a:lstStyle/>
          <a:p>
            <a:r>
              <a:rPr lang="it-IT" sz="2900" dirty="0"/>
              <a:t>Gli ebrei venivano controllati in ogni loro spostamento. Vengono qui riportati i nomi di due studenti ebrei, appena trasferitisi con la madre nel comune di Fino Mornasco. Essi, da quanto riportato, erano riusciti a sfuggire al censimento di agosto. </a:t>
            </a:r>
            <a:br>
              <a:rPr lang="it-IT" sz="2900" dirty="0"/>
            </a:br>
            <a:r>
              <a:rPr lang="it-IT" sz="2900" dirty="0"/>
              <a:t/>
            </a:r>
            <a:br>
              <a:rPr lang="it-IT" sz="2900" dirty="0"/>
            </a:br>
            <a:endParaRPr lang="it-IT" sz="2900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59548" y="-1"/>
            <a:ext cx="5138894" cy="68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454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1501" y="1155031"/>
            <a:ext cx="5326584" cy="4203033"/>
          </a:xfrm>
        </p:spPr>
        <p:txBody>
          <a:bodyPr>
            <a:noAutofit/>
          </a:bodyPr>
          <a:lstStyle/>
          <a:p>
            <a:r>
              <a:rPr lang="it-IT" sz="2900" dirty="0">
                <a:effectLst/>
              </a:rPr>
              <a:t>Questo documento mostra la domanda di ammissione al Corpo di Polizia di </a:t>
            </a:r>
            <a:r>
              <a:rPr lang="it-IT" sz="2900" dirty="0" err="1">
                <a:effectLst/>
              </a:rPr>
              <a:t>Civelli</a:t>
            </a:r>
            <a:r>
              <a:rPr lang="it-IT" sz="2900" dirty="0">
                <a:effectLst/>
              </a:rPr>
              <a:t> Giuseppe. Il quinto punto è proprio dedicato alla razza di appartenenza e alla religione professata dal richiedente. Una persona di origine ebraica non avrebbe potuto partecipare ad alcun concorso pubblico.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42436" y="54750"/>
            <a:ext cx="5105185" cy="68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197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558869"/>
            <a:ext cx="6240379" cy="5775158"/>
          </a:xfrm>
        </p:spPr>
        <p:txBody>
          <a:bodyPr>
            <a:normAutofit/>
          </a:bodyPr>
          <a:lstStyle/>
          <a:p>
            <a:r>
              <a:rPr lang="it-IT" sz="3200" dirty="0"/>
              <a:t>L’elenco contiene i paesi in cui sono state presentate denunce di ebrei. Purtroppo in molti casi erano conoscenti, vicini di casa o gli stessi dipendenti di un’ impresa a presentare le accuse in Comune. Ciò avveniva poiché non si conoscevano le discriminazioni a cui sarebbero andati incontro gli ebrei o per ricevere ricompense dal Partito Fascista</a:t>
            </a:r>
            <a:r>
              <a:rPr lang="it-IT" dirty="0"/>
              <a:t>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49979" y="0"/>
            <a:ext cx="5165559" cy="689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942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L’analisi della situazione nel comasco attraverso i documenti ha permesso di comprendere le modalità di ricerca degli ebrei e l’importanza che fu data ai controlli, anche se la comunità israelitica aveva dimensioni esigue (circa 400 individui).</a:t>
            </a:r>
          </a:p>
          <a:p>
            <a:r>
              <a:rPr lang="it-IT" sz="2800" dirty="0" smtClean="0"/>
              <a:t>Alle persone censite fu negata la possibilità di scegliere la propria professione, di iscrivere i figli a scuola, di sposare la persona amata.</a:t>
            </a:r>
          </a:p>
          <a:p>
            <a:r>
              <a:rPr lang="it-IT" sz="2800" dirty="0" smtClean="0"/>
              <a:t>Queste discriminazioni raggiunsero il culmine durante la guerra e in seguito all’occupazione nazista, che favorì la deportazione nei campi di concentramento.</a:t>
            </a:r>
            <a:endParaRPr lang="it-IT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sia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1C1377979F4A49BDEE71BFE7C51F72" ma:contentTypeVersion="6" ma:contentTypeDescription="Creare un nuovo documento." ma:contentTypeScope="" ma:versionID="c1732a8f46a266b0948c915971f5da42">
  <xsd:schema xmlns:xsd="http://www.w3.org/2001/XMLSchema" xmlns:xs="http://www.w3.org/2001/XMLSchema" xmlns:p="http://schemas.microsoft.com/office/2006/metadata/properties" xmlns:ns2="3c5d003d-75e5-41fa-bee5-a6bd3c0137ad" xmlns:ns3="3c71d684-45d3-43d3-a879-fb9b96c2f7de" targetNamespace="http://schemas.microsoft.com/office/2006/metadata/properties" ma:root="true" ma:fieldsID="7fab4aea760efec59274be4026812579" ns2:_="" ns3:_="">
    <xsd:import namespace="3c5d003d-75e5-41fa-bee5-a6bd3c0137ad"/>
    <xsd:import namespace="3c71d684-45d3-43d3-a879-fb9b96c2f7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d003d-75e5-41fa-bee5-a6bd3c0137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Autore ultima condivision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Ora ultima condivision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1d684-45d3-43d3-a879-fb9b96c2f7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84E94B-3A47-4C72-80D1-2616CB7D8E6D}"/>
</file>

<file path=customXml/itemProps2.xml><?xml version="1.0" encoding="utf-8"?>
<ds:datastoreItem xmlns:ds="http://schemas.openxmlformats.org/officeDocument/2006/customXml" ds:itemID="{9A5EE747-A52D-4CCE-ABD0-3861E895FF8E}"/>
</file>

<file path=customXml/itemProps3.xml><?xml version="1.0" encoding="utf-8"?>
<ds:datastoreItem xmlns:ds="http://schemas.openxmlformats.org/officeDocument/2006/customXml" ds:itemID="{D0A16DFB-7ED9-406A-8589-FD1809A16A0B}"/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TM04033929[[fn=Ardesia]]</Template>
  <TotalTime>140</TotalTime>
  <Words>348</Words>
  <Application>Microsoft Office PowerPoint</Application>
  <PresentationFormat>Personalizzato</PresentationFormat>
  <Paragraphs>15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Ardesia</vt:lpstr>
      <vt:lpstr>LA DISCRIMINAZIONE DEGLI EBREI NEL COMASCO </vt:lpstr>
      <vt:lpstr>Nel 1935 in Germania furono varate le leggi razziali. Per compiacere Hitler e per giustificare il proprio spirito imperialistico (Guerra d’Abissinia) Mussolini decise di seguire una politica razziale.</vt:lpstr>
      <vt:lpstr>Diapositiva 3</vt:lpstr>
      <vt:lpstr>Anche a Como furono applicate queste leggi</vt:lpstr>
      <vt:lpstr>Dal censimento del 22 Agosto 1938 risultò la presenza di 405 ebrei nella provincia di Como</vt:lpstr>
      <vt:lpstr>Gli ebrei venivano controllati in ogni loro spostamento. Vengono qui riportati i nomi di due studenti ebrei, appena trasferitisi con la madre nel comune di Fino Mornasco. Essi, da quanto riportato, erano riusciti a sfuggire al censimento di agosto.   </vt:lpstr>
      <vt:lpstr>Questo documento mostra la domanda di ammissione al Corpo di Polizia di Civelli Giuseppe. Il quinto punto è proprio dedicato alla razza di appartenenza e alla religione professata dal richiedente. Una persona di origine ebraica non avrebbe potuto partecipare ad alcun concorso pubblico.</vt:lpstr>
      <vt:lpstr>L’elenco contiene i paesi in cui sono state presentate denunce di ebrei. Purtroppo in molti casi erano conoscenti, vicini di casa o gli stessi dipendenti di un’ impresa a presentare le accuse in Comune. Ciò avveniva poiché non si conoscevano le discriminazioni a cui sarebbero andati incontro gli ebrei o per ricevere ricompense dal Partito Fascista.</vt:lpstr>
      <vt:lpstr>Conclusione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DISCRIMINAZIONE EBREA NEL COMASCO</dc:title>
  <dc:creator>Franca</dc:creator>
  <cp:lastModifiedBy>LG</cp:lastModifiedBy>
  <cp:revision>24</cp:revision>
  <dcterms:created xsi:type="dcterms:W3CDTF">2017-04-05T12:23:26Z</dcterms:created>
  <dcterms:modified xsi:type="dcterms:W3CDTF">2017-04-20T18:47:27Z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0x0101003C1C1377979F4A49BDEE71BFE7C51F72</vt:lpwstr>
  </property>
</Properties>
</file>